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576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57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7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648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94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1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36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2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1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7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95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07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12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8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7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93E8-3054-49B4-98BE-EB2427BE9347}" type="datetimeFigureOut">
              <a:rPr lang="ru-RU" smtClean="0"/>
              <a:t>29.08.2022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2C91B6-1DC2-407C-80C6-884ED4273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0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6" y="111260"/>
            <a:ext cx="11913327" cy="6746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5531" y="3289571"/>
            <a:ext cx="8437224" cy="3302818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УСТАНОВОЧНАЯ СЕССИЯ</a:t>
            </a:r>
            <a:br>
              <a:rPr lang="ru-RU" sz="4900" b="1" dirty="0" smtClean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9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9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ОРГАНИЗАЦИОННОЕ </a:t>
            </a:r>
            <a:r>
              <a:rPr lang="ru-RU" sz="3600" b="1" dirty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СОБРАНИЕ СОСТОИТСЯ </a:t>
            </a:r>
            <a: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12.09.2022г.</a:t>
            </a:r>
            <a:b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  </a:t>
            </a:r>
            <a:r>
              <a:rPr lang="ru-RU" sz="27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В</a:t>
            </a:r>
            <a: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 13:30ч</a:t>
            </a:r>
            <a:r>
              <a:rPr lang="ru-RU" sz="3600" b="1" dirty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. в ауд. </a:t>
            </a:r>
            <a:r>
              <a:rPr lang="ru-RU" sz="3600" b="1" dirty="0" smtClean="0">
                <a:solidFill>
                  <a:srgbClr val="FFFF66"/>
                </a:solidFill>
                <a:latin typeface="Segoe Script" panose="030B0504020000000003" pitchFamily="66" charset="0"/>
                <a:ea typeface="Calibri" panose="020F0502020204030204" pitchFamily="34" charset="0"/>
              </a:rPr>
              <a:t>219 корп.4</a:t>
            </a:r>
            <a:endParaRPr lang="ru-RU" sz="3600" b="1" dirty="0">
              <a:solidFill>
                <a:srgbClr val="FFFF66"/>
              </a:solidFill>
              <a:latin typeface="Segoe Script" panose="030B05040200000000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20436" y="2604135"/>
            <a:ext cx="6836228" cy="685436"/>
          </a:xfrm>
          <a:noFill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66"/>
                </a:solidFill>
              </a:rPr>
              <a:t>С</a:t>
            </a:r>
            <a:r>
              <a:rPr lang="ru-RU" sz="3600" b="1" dirty="0" smtClean="0">
                <a:solidFill>
                  <a:srgbClr val="FFFF66"/>
                </a:solidFill>
              </a:rPr>
              <a:t> </a:t>
            </a:r>
            <a:r>
              <a:rPr lang="ru-RU" sz="3600" b="1" dirty="0">
                <a:solidFill>
                  <a:srgbClr val="FFFF66"/>
                </a:solidFill>
              </a:rPr>
              <a:t>12.09.2022 </a:t>
            </a:r>
            <a:r>
              <a:rPr lang="ru-RU" sz="2800" b="1" dirty="0">
                <a:solidFill>
                  <a:srgbClr val="FFFF66"/>
                </a:solidFill>
              </a:rPr>
              <a:t>ПО</a:t>
            </a:r>
            <a:r>
              <a:rPr lang="ru-RU" sz="3600" b="1" dirty="0">
                <a:solidFill>
                  <a:srgbClr val="FFFF66"/>
                </a:solidFill>
              </a:rPr>
              <a:t> 17.09.2022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1887" y="612004"/>
            <a:ext cx="111921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FF66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Times New Roman" panose="02020603050405020304" pitchFamily="18" charset="0"/>
              </a:rPr>
              <a:t>ВНИМАНИЕ !!!</a:t>
            </a:r>
            <a:endParaRPr lang="ru-RU" sz="3600" b="1" dirty="0" smtClean="0">
              <a:solidFill>
                <a:srgbClr val="FFFF66"/>
              </a:solidFill>
              <a:effectLst/>
              <a:latin typeface="Yu Gothic Medium" panose="020B0500000000000000" pitchFamily="34" charset="-128"/>
              <a:ea typeface="Yu Gothic Medium" panose="020B0500000000000000" pitchFamily="34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МАГИСТРАНТЫ </a:t>
            </a:r>
            <a:r>
              <a:rPr lang="en-US" sz="4400" b="1" dirty="0" smtClean="0">
                <a:solidFill>
                  <a:srgbClr val="FFFF6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32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КУРСА </a:t>
            </a:r>
            <a:endParaRPr lang="ru-RU" sz="3200" dirty="0" smtClean="0">
              <a:solidFill>
                <a:srgbClr val="FFFF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>
                <a:solidFill>
                  <a:srgbClr val="FFFF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ЗАОЧНОЙ ФОРМЫ ОБУЧЕНИЯ</a:t>
            </a:r>
            <a:endParaRPr lang="ru-RU" sz="3200" dirty="0">
              <a:solidFill>
                <a:srgbClr val="FFFF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60000"/>
                <a:lumOff val="40000"/>
                <a:alpha val="47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" y="60960"/>
            <a:ext cx="120091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657442"/>
            <a:ext cx="10677297" cy="18266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ВНИМАНИЕ !!!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 МАГИСТРАНТЫ </a:t>
            </a:r>
            <a:r>
              <a:rPr lang="ru-RU" sz="4900" b="1" dirty="0">
                <a:solidFill>
                  <a:schemeClr val="bg1"/>
                </a:solidFill>
              </a:rPr>
              <a:t>I</a:t>
            </a:r>
            <a:r>
              <a:rPr lang="ru-RU" b="1" dirty="0">
                <a:solidFill>
                  <a:schemeClr val="bg1"/>
                </a:solidFill>
              </a:rPr>
              <a:t> КУРСА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ОЧНОЙ </a:t>
            </a:r>
            <a:r>
              <a:rPr lang="ru-RU" b="1" dirty="0">
                <a:solidFill>
                  <a:schemeClr val="bg1"/>
                </a:solidFill>
              </a:rPr>
              <a:t>ФОРМЫ ОБУЧЕНИЯ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017" y="3063129"/>
            <a:ext cx="10946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01.09.2022  в 12:00 ауд. 219 корп.4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СОСТОИТСЯ ОРГАНИЗАЦИОННОЕ СОБРАНИЕ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613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</TotalTime>
  <Words>27</Words>
  <Application>Microsoft Office PowerPoint</Application>
  <PresentationFormat>Широкоэкранный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Yu Gothic Medium</vt:lpstr>
      <vt:lpstr>Arial</vt:lpstr>
      <vt:lpstr>Calibri</vt:lpstr>
      <vt:lpstr>Century Gothic</vt:lpstr>
      <vt:lpstr>Comic Sans MS</vt:lpstr>
      <vt:lpstr>Segoe Script</vt:lpstr>
      <vt:lpstr>Times New Roman</vt:lpstr>
      <vt:lpstr>Wingdings 3</vt:lpstr>
      <vt:lpstr>Легкий дым</vt:lpstr>
      <vt:lpstr>УСТАНОВОЧНАЯ СЕССИЯ  ОРГАНИЗАЦИОННОЕ СОБРАНИЕ СОСТОИТСЯ 12.09.2022г.   В 13:30ч. в ауд. 219 корп.4</vt:lpstr>
      <vt:lpstr>ВНИМАНИЕ !!!  МАГИСТРАНТЫ I КУРСА  ОЧНОЙ ФОРМЫ ОБУЧЕНИЯ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УСТАНОВОЧНАЯ СЕССИЯ</dc:title>
  <dc:creator>Пользователь Windows</dc:creator>
  <cp:lastModifiedBy>Пользователь Windows</cp:lastModifiedBy>
  <cp:revision>13</cp:revision>
  <cp:lastPrinted>2022-08-29T09:31:07Z</cp:lastPrinted>
  <dcterms:created xsi:type="dcterms:W3CDTF">2022-08-26T11:04:41Z</dcterms:created>
  <dcterms:modified xsi:type="dcterms:W3CDTF">2022-08-29T10:53:39Z</dcterms:modified>
</cp:coreProperties>
</file>